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6" r:id="rId9"/>
    <p:sldId id="265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32445-67F5-4A6A-AE27-FBB6603636F5}" v="23" dt="2020-03-06T09:05:25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Tholen - Meijer" userId="b6b3af1e-bdf2-4d24-9897-8b5299f619e2" providerId="ADAL" clId="{8FA32445-67F5-4A6A-AE27-FBB6603636F5}"/>
    <pc:docChg chg="undo custSel mod addSld modSld">
      <pc:chgData name="Petra Tholen - Meijer" userId="b6b3af1e-bdf2-4d24-9897-8b5299f619e2" providerId="ADAL" clId="{8FA32445-67F5-4A6A-AE27-FBB6603636F5}" dt="2020-03-06T09:07:25.900" v="310" actId="255"/>
      <pc:docMkLst>
        <pc:docMk/>
      </pc:docMkLst>
      <pc:sldChg chg="addSp delSp modSp mod setBg setClrOvrMap">
        <pc:chgData name="Petra Tholen - Meijer" userId="b6b3af1e-bdf2-4d24-9897-8b5299f619e2" providerId="ADAL" clId="{8FA32445-67F5-4A6A-AE27-FBB6603636F5}" dt="2020-03-06T08:26:12.772" v="9" actId="27636"/>
        <pc:sldMkLst>
          <pc:docMk/>
          <pc:sldMk cId="2890396373" sldId="256"/>
        </pc:sldMkLst>
        <pc:spChg chg="mod">
          <ac:chgData name="Petra Tholen - Meijer" userId="b6b3af1e-bdf2-4d24-9897-8b5299f619e2" providerId="ADAL" clId="{8FA32445-67F5-4A6A-AE27-FBB6603636F5}" dt="2020-03-06T08:26:12.761" v="8" actId="26606"/>
          <ac:spMkLst>
            <pc:docMk/>
            <pc:sldMk cId="2890396373" sldId="256"/>
            <ac:spMk id="2" creationId="{00000000-0000-0000-0000-000000000000}"/>
          </ac:spMkLst>
        </pc:spChg>
        <pc:spChg chg="mod">
          <ac:chgData name="Petra Tholen - Meijer" userId="b6b3af1e-bdf2-4d24-9897-8b5299f619e2" providerId="ADAL" clId="{8FA32445-67F5-4A6A-AE27-FBB6603636F5}" dt="2020-03-06T08:26:12.772" v="9" actId="27636"/>
          <ac:spMkLst>
            <pc:docMk/>
            <pc:sldMk cId="2890396373" sldId="256"/>
            <ac:spMk id="3" creationId="{00000000-0000-0000-0000-000000000000}"/>
          </ac:spMkLst>
        </pc:spChg>
        <pc:spChg chg="add del">
          <ac:chgData name="Petra Tholen - Meijer" userId="b6b3af1e-bdf2-4d24-9897-8b5299f619e2" providerId="ADAL" clId="{8FA32445-67F5-4A6A-AE27-FBB6603636F5}" dt="2020-03-06T08:26:10.658" v="4" actId="26606"/>
          <ac:spMkLst>
            <pc:docMk/>
            <pc:sldMk cId="2890396373" sldId="256"/>
            <ac:spMk id="8" creationId="{D22D1B95-2B54-43E9-85D9-B489F6C5DD0F}"/>
          </ac:spMkLst>
        </pc:spChg>
        <pc:spChg chg="add del">
          <ac:chgData name="Petra Tholen - Meijer" userId="b6b3af1e-bdf2-4d24-9897-8b5299f619e2" providerId="ADAL" clId="{8FA32445-67F5-4A6A-AE27-FBB6603636F5}" dt="2020-03-06T08:26:10.658" v="4" actId="26606"/>
          <ac:spMkLst>
            <pc:docMk/>
            <pc:sldMk cId="2890396373" sldId="256"/>
            <ac:spMk id="10" creationId="{7D0F3F6D-A49D-4406-8D61-1C4F8D792F04}"/>
          </ac:spMkLst>
        </pc:spChg>
        <pc:spChg chg="add del">
          <ac:chgData name="Petra Tholen - Meijer" userId="b6b3af1e-bdf2-4d24-9897-8b5299f619e2" providerId="ADAL" clId="{8FA32445-67F5-4A6A-AE27-FBB6603636F5}" dt="2020-03-06T08:26:10.658" v="4" actId="26606"/>
          <ac:spMkLst>
            <pc:docMk/>
            <pc:sldMk cId="2890396373" sldId="256"/>
            <ac:spMk id="12" creationId="{D953A318-DA8D-4405-9536-D889E45C5E3E}"/>
          </ac:spMkLst>
        </pc:spChg>
        <pc:spChg chg="add del">
          <ac:chgData name="Petra Tholen - Meijer" userId="b6b3af1e-bdf2-4d24-9897-8b5299f619e2" providerId="ADAL" clId="{8FA32445-67F5-4A6A-AE27-FBB6603636F5}" dt="2020-03-06T08:26:10.658" v="4" actId="26606"/>
          <ac:spMkLst>
            <pc:docMk/>
            <pc:sldMk cId="2890396373" sldId="256"/>
            <ac:spMk id="14" creationId="{9E382A3D-2F90-475C-8DF2-F666FEA3425B}"/>
          </ac:spMkLst>
        </pc:spChg>
        <pc:grpChg chg="add del">
          <ac:chgData name="Petra Tholen - Meijer" userId="b6b3af1e-bdf2-4d24-9897-8b5299f619e2" providerId="ADAL" clId="{8FA32445-67F5-4A6A-AE27-FBB6603636F5}" dt="2020-03-06T08:26:12.725" v="7" actId="26606"/>
          <ac:grpSpMkLst>
            <pc:docMk/>
            <pc:sldMk cId="2890396373" sldId="256"/>
            <ac:grpSpMk id="16" creationId="{F1ECA4FE-7D2F-4576-B767-3A5F5ABFE90F}"/>
          </ac:grpSpMkLst>
        </pc:grpChg>
        <pc:grpChg chg="add">
          <ac:chgData name="Petra Tholen - Meijer" userId="b6b3af1e-bdf2-4d24-9897-8b5299f619e2" providerId="ADAL" clId="{8FA32445-67F5-4A6A-AE27-FBB6603636F5}" dt="2020-03-06T08:26:12.761" v="8" actId="26606"/>
          <ac:grpSpMkLst>
            <pc:docMk/>
            <pc:sldMk cId="2890396373" sldId="256"/>
            <ac:grpSpMk id="20" creationId="{D4EC3799-3F52-48CE-85CC-83AED368EB42}"/>
          </ac:grpSpMkLst>
        </pc:grpChg>
        <pc:cxnChg chg="add del">
          <ac:chgData name="Petra Tholen - Meijer" userId="b6b3af1e-bdf2-4d24-9897-8b5299f619e2" providerId="ADAL" clId="{8FA32445-67F5-4A6A-AE27-FBB6603636F5}" dt="2020-03-06T08:26:12.725" v="7" actId="26606"/>
          <ac:cxnSpMkLst>
            <pc:docMk/>
            <pc:sldMk cId="2890396373" sldId="256"/>
            <ac:cxnSpMk id="18" creationId="{E81F53E2-F556-42FA-8D24-113839EE19F8}"/>
          </ac:cxnSpMkLst>
        </pc:cxnChg>
        <pc:cxnChg chg="add">
          <ac:chgData name="Petra Tholen - Meijer" userId="b6b3af1e-bdf2-4d24-9897-8b5299f619e2" providerId="ADAL" clId="{8FA32445-67F5-4A6A-AE27-FBB6603636F5}" dt="2020-03-06T08:26:12.761" v="8" actId="26606"/>
          <ac:cxnSpMkLst>
            <pc:docMk/>
            <pc:sldMk cId="2890396373" sldId="256"/>
            <ac:cxnSpMk id="22" creationId="{789E20C7-BB50-4317-93C7-90C8ED80B275}"/>
          </ac:cxnSpMkLst>
        </pc:cxnChg>
      </pc:sldChg>
      <pc:sldChg chg="addSp delSp modSp mod setBg setClrOvrMap">
        <pc:chgData name="Petra Tholen - Meijer" userId="b6b3af1e-bdf2-4d24-9897-8b5299f619e2" providerId="ADAL" clId="{8FA32445-67F5-4A6A-AE27-FBB6603636F5}" dt="2020-03-06T09:02:36.410" v="204" actId="20577"/>
        <pc:sldMkLst>
          <pc:docMk/>
          <pc:sldMk cId="3253992671" sldId="257"/>
        </pc:sldMkLst>
        <pc:spChg chg="mod">
          <ac:chgData name="Petra Tholen - Meijer" userId="b6b3af1e-bdf2-4d24-9897-8b5299f619e2" providerId="ADAL" clId="{8FA32445-67F5-4A6A-AE27-FBB6603636F5}" dt="2020-03-06T08:26:23.804" v="10" actId="26606"/>
          <ac:spMkLst>
            <pc:docMk/>
            <pc:sldMk cId="3253992671" sldId="257"/>
            <ac:spMk id="2" creationId="{00000000-0000-0000-0000-000000000000}"/>
          </ac:spMkLst>
        </pc:spChg>
        <pc:spChg chg="del">
          <ac:chgData name="Petra Tholen - Meijer" userId="b6b3af1e-bdf2-4d24-9897-8b5299f619e2" providerId="ADAL" clId="{8FA32445-67F5-4A6A-AE27-FBB6603636F5}" dt="2020-03-06T08:26:23.804" v="10" actId="26606"/>
          <ac:spMkLst>
            <pc:docMk/>
            <pc:sldMk cId="3253992671" sldId="257"/>
            <ac:spMk id="3" creationId="{00000000-0000-0000-0000-000000000000}"/>
          </ac:spMkLst>
        </pc:spChg>
        <pc:spChg chg="add">
          <ac:chgData name="Petra Tholen - Meijer" userId="b6b3af1e-bdf2-4d24-9897-8b5299f619e2" providerId="ADAL" clId="{8FA32445-67F5-4A6A-AE27-FBB6603636F5}" dt="2020-03-06T08:26:23.804" v="10" actId="26606"/>
          <ac:spMkLst>
            <pc:docMk/>
            <pc:sldMk cId="3253992671" sldId="257"/>
            <ac:spMk id="14" creationId="{F9ED434F-8767-46CC-B26B-5AF62FF01E66}"/>
          </ac:spMkLst>
        </pc:spChg>
        <pc:grpChg chg="add">
          <ac:chgData name="Petra Tholen - Meijer" userId="b6b3af1e-bdf2-4d24-9897-8b5299f619e2" providerId="ADAL" clId="{8FA32445-67F5-4A6A-AE27-FBB6603636F5}" dt="2020-03-06T08:26:23.804" v="10" actId="26606"/>
          <ac:grpSpMkLst>
            <pc:docMk/>
            <pc:sldMk cId="3253992671" sldId="257"/>
            <ac:grpSpMk id="10" creationId="{2F448CB3-7B4F-45D7-B7C0-DF553DF61453}"/>
          </ac:grpSpMkLst>
        </pc:grpChg>
        <pc:graphicFrameChg chg="add mod">
          <ac:chgData name="Petra Tholen - Meijer" userId="b6b3af1e-bdf2-4d24-9897-8b5299f619e2" providerId="ADAL" clId="{8FA32445-67F5-4A6A-AE27-FBB6603636F5}" dt="2020-03-06T09:02:36.410" v="204" actId="20577"/>
          <ac:graphicFrameMkLst>
            <pc:docMk/>
            <pc:sldMk cId="3253992671" sldId="257"/>
            <ac:graphicFrameMk id="5" creationId="{55AF4443-07AB-40DA-BFA4-12A04F1E9244}"/>
          </ac:graphicFrameMkLst>
        </pc:graphicFrameChg>
      </pc:sldChg>
      <pc:sldChg chg="modSp">
        <pc:chgData name="Petra Tholen - Meijer" userId="b6b3af1e-bdf2-4d24-9897-8b5299f619e2" providerId="ADAL" clId="{8FA32445-67F5-4A6A-AE27-FBB6603636F5}" dt="2020-03-06T08:26:39.904" v="11" actId="1076"/>
        <pc:sldMkLst>
          <pc:docMk/>
          <pc:sldMk cId="2082592767" sldId="258"/>
        </pc:sldMkLst>
        <pc:picChg chg="mod">
          <ac:chgData name="Petra Tholen - Meijer" userId="b6b3af1e-bdf2-4d24-9897-8b5299f619e2" providerId="ADAL" clId="{8FA32445-67F5-4A6A-AE27-FBB6603636F5}" dt="2020-03-06T08:26:39.904" v="11" actId="1076"/>
          <ac:picMkLst>
            <pc:docMk/>
            <pc:sldMk cId="2082592767" sldId="258"/>
            <ac:picMk id="4" creationId="{00000000-0000-0000-0000-000000000000}"/>
          </ac:picMkLst>
        </pc:picChg>
      </pc:sldChg>
      <pc:sldChg chg="modSp">
        <pc:chgData name="Petra Tholen - Meijer" userId="b6b3af1e-bdf2-4d24-9897-8b5299f619e2" providerId="ADAL" clId="{8FA32445-67F5-4A6A-AE27-FBB6603636F5}" dt="2020-03-06T08:26:46.504" v="12" actId="1076"/>
        <pc:sldMkLst>
          <pc:docMk/>
          <pc:sldMk cId="1846943746" sldId="259"/>
        </pc:sldMkLst>
        <pc:picChg chg="mod">
          <ac:chgData name="Petra Tholen - Meijer" userId="b6b3af1e-bdf2-4d24-9897-8b5299f619e2" providerId="ADAL" clId="{8FA32445-67F5-4A6A-AE27-FBB6603636F5}" dt="2020-03-06T08:26:46.504" v="12" actId="1076"/>
          <ac:picMkLst>
            <pc:docMk/>
            <pc:sldMk cId="1846943746" sldId="259"/>
            <ac:picMk id="4" creationId="{00000000-0000-0000-0000-000000000000}"/>
          </ac:picMkLst>
        </pc:picChg>
      </pc:sldChg>
      <pc:sldChg chg="addSp delSp modSp mod setBg setClrOvrMap">
        <pc:chgData name="Petra Tholen - Meijer" userId="b6b3af1e-bdf2-4d24-9897-8b5299f619e2" providerId="ADAL" clId="{8FA32445-67F5-4A6A-AE27-FBB6603636F5}" dt="2020-03-06T08:27:20.424" v="23" actId="26606"/>
        <pc:sldMkLst>
          <pc:docMk/>
          <pc:sldMk cId="763023043" sldId="260"/>
        </pc:sldMkLst>
        <pc:spChg chg="mod">
          <ac:chgData name="Petra Tholen - Meijer" userId="b6b3af1e-bdf2-4d24-9897-8b5299f619e2" providerId="ADAL" clId="{8FA32445-67F5-4A6A-AE27-FBB6603636F5}" dt="2020-03-06T08:27:20.424" v="23" actId="26606"/>
          <ac:spMkLst>
            <pc:docMk/>
            <pc:sldMk cId="763023043" sldId="260"/>
            <ac:spMk id="2" creationId="{00000000-0000-0000-0000-000000000000}"/>
          </ac:spMkLst>
        </pc:spChg>
        <pc:spChg chg="mod">
          <ac:chgData name="Petra Tholen - Meijer" userId="b6b3af1e-bdf2-4d24-9897-8b5299f619e2" providerId="ADAL" clId="{8FA32445-67F5-4A6A-AE27-FBB6603636F5}" dt="2020-03-06T08:27:20.424" v="23" actId="26606"/>
          <ac:spMkLst>
            <pc:docMk/>
            <pc:sldMk cId="763023043" sldId="260"/>
            <ac:spMk id="3" creationId="{00000000-0000-0000-0000-000000000000}"/>
          </ac:spMkLst>
        </pc:spChg>
        <pc:spChg chg="add del">
          <ac:chgData name="Petra Tholen - Meijer" userId="b6b3af1e-bdf2-4d24-9897-8b5299f619e2" providerId="ADAL" clId="{8FA32445-67F5-4A6A-AE27-FBB6603636F5}" dt="2020-03-06T08:27:13.636" v="18" actId="26606"/>
          <ac:spMkLst>
            <pc:docMk/>
            <pc:sldMk cId="763023043" sldId="260"/>
            <ac:spMk id="10" creationId="{7D0F3F6D-A49D-4406-8D61-1C4F8D792F04}"/>
          </ac:spMkLst>
        </pc:spChg>
        <pc:spChg chg="add del">
          <ac:chgData name="Petra Tholen - Meijer" userId="b6b3af1e-bdf2-4d24-9897-8b5299f619e2" providerId="ADAL" clId="{8FA32445-67F5-4A6A-AE27-FBB6603636F5}" dt="2020-03-06T08:27:11.651" v="16" actId="26606"/>
          <ac:spMkLst>
            <pc:docMk/>
            <pc:sldMk cId="763023043" sldId="260"/>
            <ac:spMk id="15" creationId="{029C0D00-401D-42B7-94D8-008C7DAA8E80}"/>
          </ac:spMkLst>
        </pc:spChg>
        <pc:spChg chg="add del">
          <ac:chgData name="Petra Tholen - Meijer" userId="b6b3af1e-bdf2-4d24-9897-8b5299f619e2" providerId="ADAL" clId="{8FA32445-67F5-4A6A-AE27-FBB6603636F5}" dt="2020-03-06T08:27:13.636" v="18" actId="26606"/>
          <ac:spMkLst>
            <pc:docMk/>
            <pc:sldMk cId="763023043" sldId="260"/>
            <ac:spMk id="17" creationId="{D22D1B95-2B54-43E9-85D9-B489F6C5DD0F}"/>
          </ac:spMkLst>
        </pc:spChg>
        <pc:spChg chg="add del">
          <ac:chgData name="Petra Tholen - Meijer" userId="b6b3af1e-bdf2-4d24-9897-8b5299f619e2" providerId="ADAL" clId="{8FA32445-67F5-4A6A-AE27-FBB6603636F5}" dt="2020-03-06T08:27:13.636" v="18" actId="26606"/>
          <ac:spMkLst>
            <pc:docMk/>
            <pc:sldMk cId="763023043" sldId="260"/>
            <ac:spMk id="18" creationId="{D953A318-DA8D-4405-9536-D889E45C5E3E}"/>
          </ac:spMkLst>
        </pc:spChg>
        <pc:spChg chg="add del">
          <ac:chgData name="Petra Tholen - Meijer" userId="b6b3af1e-bdf2-4d24-9897-8b5299f619e2" providerId="ADAL" clId="{8FA32445-67F5-4A6A-AE27-FBB6603636F5}" dt="2020-03-06T08:27:13.636" v="18" actId="26606"/>
          <ac:spMkLst>
            <pc:docMk/>
            <pc:sldMk cId="763023043" sldId="260"/>
            <ac:spMk id="19" creationId="{9E382A3D-2F90-475C-8DF2-F666FEA3425B}"/>
          </ac:spMkLst>
        </pc:spChg>
        <pc:spChg chg="add del">
          <ac:chgData name="Petra Tholen - Meijer" userId="b6b3af1e-bdf2-4d24-9897-8b5299f619e2" providerId="ADAL" clId="{8FA32445-67F5-4A6A-AE27-FBB6603636F5}" dt="2020-03-06T08:27:17.235" v="20" actId="26606"/>
          <ac:spMkLst>
            <pc:docMk/>
            <pc:sldMk cId="763023043" sldId="260"/>
            <ac:spMk id="21" creationId="{B219AE65-9B94-44EA-BEF3-EF4BFA169C81}"/>
          </ac:spMkLst>
        </pc:spChg>
        <pc:spChg chg="add del">
          <ac:chgData name="Petra Tholen - Meijer" userId="b6b3af1e-bdf2-4d24-9897-8b5299f619e2" providerId="ADAL" clId="{8FA32445-67F5-4A6A-AE27-FBB6603636F5}" dt="2020-03-06T08:27:17.235" v="20" actId="26606"/>
          <ac:spMkLst>
            <pc:docMk/>
            <pc:sldMk cId="763023043" sldId="260"/>
            <ac:spMk id="22" creationId="{F0C81A57-9CD5-461B-8FFE-4A8CB6CFBE01}"/>
          </ac:spMkLst>
        </pc:spChg>
        <pc:grpChg chg="add del">
          <ac:chgData name="Petra Tholen - Meijer" userId="b6b3af1e-bdf2-4d24-9897-8b5299f619e2" providerId="ADAL" clId="{8FA32445-67F5-4A6A-AE27-FBB6603636F5}" dt="2020-03-06T08:27:09.659" v="14" actId="26606"/>
          <ac:grpSpMkLst>
            <pc:docMk/>
            <pc:sldMk cId="763023043" sldId="260"/>
            <ac:grpSpMk id="8" creationId="{D4EC3799-3F52-48CE-85CC-83AED368EB42}"/>
          </ac:grpSpMkLst>
        </pc:grpChg>
        <pc:grpChg chg="add del">
          <ac:chgData name="Petra Tholen - Meijer" userId="b6b3af1e-bdf2-4d24-9897-8b5299f619e2" providerId="ADAL" clId="{8FA32445-67F5-4A6A-AE27-FBB6603636F5}" dt="2020-03-06T08:27:11.651" v="16" actId="26606"/>
          <ac:grpSpMkLst>
            <pc:docMk/>
            <pc:sldMk cId="763023043" sldId="260"/>
            <ac:grpSpMk id="14" creationId="{5F72ECA3-2A46-4A5A-8330-12F7E22105BD}"/>
          </ac:grpSpMkLst>
        </pc:grpChg>
        <pc:grpChg chg="add del">
          <ac:chgData name="Petra Tholen - Meijer" userId="b6b3af1e-bdf2-4d24-9897-8b5299f619e2" providerId="ADAL" clId="{8FA32445-67F5-4A6A-AE27-FBB6603636F5}" dt="2020-03-06T08:27:17.235" v="20" actId="26606"/>
          <ac:grpSpMkLst>
            <pc:docMk/>
            <pc:sldMk cId="763023043" sldId="260"/>
            <ac:grpSpMk id="23" creationId="{3086C462-37F4-494D-8292-CCB95221CC1A}"/>
          </ac:grpSpMkLst>
        </pc:grpChg>
        <pc:grpChg chg="add del">
          <ac:chgData name="Petra Tholen - Meijer" userId="b6b3af1e-bdf2-4d24-9897-8b5299f619e2" providerId="ADAL" clId="{8FA32445-67F5-4A6A-AE27-FBB6603636F5}" dt="2020-03-06T08:27:20.385" v="22" actId="26606"/>
          <ac:grpSpMkLst>
            <pc:docMk/>
            <pc:sldMk cId="763023043" sldId="260"/>
            <ac:grpSpMk id="26" creationId="{D4EC3799-3F52-48CE-85CC-83AED368EB42}"/>
          </ac:grpSpMkLst>
        </pc:grpChg>
        <pc:grpChg chg="add">
          <ac:chgData name="Petra Tholen - Meijer" userId="b6b3af1e-bdf2-4d24-9897-8b5299f619e2" providerId="ADAL" clId="{8FA32445-67F5-4A6A-AE27-FBB6603636F5}" dt="2020-03-06T08:27:20.424" v="23" actId="26606"/>
          <ac:grpSpMkLst>
            <pc:docMk/>
            <pc:sldMk cId="763023043" sldId="260"/>
            <ac:grpSpMk id="30" creationId="{F1ECA4FE-7D2F-4576-B767-3A5F5ABFE90F}"/>
          </ac:grpSpMkLst>
        </pc:grpChg>
        <pc:cxnChg chg="add del">
          <ac:chgData name="Petra Tholen - Meijer" userId="b6b3af1e-bdf2-4d24-9897-8b5299f619e2" providerId="ADAL" clId="{8FA32445-67F5-4A6A-AE27-FBB6603636F5}" dt="2020-03-06T08:27:09.659" v="14" actId="26606"/>
          <ac:cxnSpMkLst>
            <pc:docMk/>
            <pc:sldMk cId="763023043" sldId="260"/>
            <ac:cxnSpMk id="12" creationId="{789E20C7-BB50-4317-93C7-90C8ED80B275}"/>
          </ac:cxnSpMkLst>
        </pc:cxnChg>
        <pc:cxnChg chg="add del">
          <ac:chgData name="Petra Tholen - Meijer" userId="b6b3af1e-bdf2-4d24-9897-8b5299f619e2" providerId="ADAL" clId="{8FA32445-67F5-4A6A-AE27-FBB6603636F5}" dt="2020-03-06T08:27:20.385" v="22" actId="26606"/>
          <ac:cxnSpMkLst>
            <pc:docMk/>
            <pc:sldMk cId="763023043" sldId="260"/>
            <ac:cxnSpMk id="28" creationId="{789E20C7-BB50-4317-93C7-90C8ED80B275}"/>
          </ac:cxnSpMkLst>
        </pc:cxnChg>
        <pc:cxnChg chg="add">
          <ac:chgData name="Petra Tholen - Meijer" userId="b6b3af1e-bdf2-4d24-9897-8b5299f619e2" providerId="ADAL" clId="{8FA32445-67F5-4A6A-AE27-FBB6603636F5}" dt="2020-03-06T08:27:20.424" v="23" actId="26606"/>
          <ac:cxnSpMkLst>
            <pc:docMk/>
            <pc:sldMk cId="763023043" sldId="260"/>
            <ac:cxnSpMk id="32" creationId="{E81F53E2-F556-42FA-8D24-113839EE19F8}"/>
          </ac:cxnSpMkLst>
        </pc:cxnChg>
      </pc:sldChg>
      <pc:sldChg chg="addSp modSp mod setBg setClrOvrMap">
        <pc:chgData name="Petra Tholen - Meijer" userId="b6b3af1e-bdf2-4d24-9897-8b5299f619e2" providerId="ADAL" clId="{8FA32445-67F5-4A6A-AE27-FBB6603636F5}" dt="2020-03-06T08:30:33.538" v="117" actId="26606"/>
        <pc:sldMkLst>
          <pc:docMk/>
          <pc:sldMk cId="1217660423" sldId="263"/>
        </pc:sldMkLst>
        <pc:spChg chg="mod">
          <ac:chgData name="Petra Tholen - Meijer" userId="b6b3af1e-bdf2-4d24-9897-8b5299f619e2" providerId="ADAL" clId="{8FA32445-67F5-4A6A-AE27-FBB6603636F5}" dt="2020-03-06T08:30:33.538" v="117" actId="26606"/>
          <ac:spMkLst>
            <pc:docMk/>
            <pc:sldMk cId="1217660423" sldId="263"/>
            <ac:spMk id="2" creationId="{00000000-0000-0000-0000-000000000000}"/>
          </ac:spMkLst>
        </pc:spChg>
        <pc:spChg chg="mod">
          <ac:chgData name="Petra Tholen - Meijer" userId="b6b3af1e-bdf2-4d24-9897-8b5299f619e2" providerId="ADAL" clId="{8FA32445-67F5-4A6A-AE27-FBB6603636F5}" dt="2020-03-06T08:30:33.538" v="117" actId="26606"/>
          <ac:spMkLst>
            <pc:docMk/>
            <pc:sldMk cId="1217660423" sldId="263"/>
            <ac:spMk id="3" creationId="{00000000-0000-0000-0000-000000000000}"/>
          </ac:spMkLst>
        </pc:spChg>
        <pc:spChg chg="add">
          <ac:chgData name="Petra Tholen - Meijer" userId="b6b3af1e-bdf2-4d24-9897-8b5299f619e2" providerId="ADAL" clId="{8FA32445-67F5-4A6A-AE27-FBB6603636F5}" dt="2020-03-06T08:30:33.538" v="117" actId="26606"/>
          <ac:spMkLst>
            <pc:docMk/>
            <pc:sldMk cId="1217660423" sldId="263"/>
            <ac:spMk id="19" creationId="{20E145FF-1D18-4246-A2BA-9F6B4D53364C}"/>
          </ac:spMkLst>
        </pc:spChg>
        <pc:spChg chg="add">
          <ac:chgData name="Petra Tholen - Meijer" userId="b6b3af1e-bdf2-4d24-9897-8b5299f619e2" providerId="ADAL" clId="{8FA32445-67F5-4A6A-AE27-FBB6603636F5}" dt="2020-03-06T08:30:33.538" v="117" actId="26606"/>
          <ac:spMkLst>
            <pc:docMk/>
            <pc:sldMk cId="1217660423" sldId="263"/>
            <ac:spMk id="21" creationId="{01109B5D-BC35-4376-98A2-F53B03E4E1B4}"/>
          </ac:spMkLst>
        </pc:spChg>
        <pc:spChg chg="add">
          <ac:chgData name="Petra Tholen - Meijer" userId="b6b3af1e-bdf2-4d24-9897-8b5299f619e2" providerId="ADAL" clId="{8FA32445-67F5-4A6A-AE27-FBB6603636F5}" dt="2020-03-06T08:30:33.538" v="117" actId="26606"/>
          <ac:spMkLst>
            <pc:docMk/>
            <pc:sldMk cId="1217660423" sldId="263"/>
            <ac:spMk id="23" creationId="{94D90C11-98A3-40E3-B04C-A3025D6458A3}"/>
          </ac:spMkLst>
        </pc:spChg>
        <pc:spChg chg="add">
          <ac:chgData name="Petra Tholen - Meijer" userId="b6b3af1e-bdf2-4d24-9897-8b5299f619e2" providerId="ADAL" clId="{8FA32445-67F5-4A6A-AE27-FBB6603636F5}" dt="2020-03-06T08:30:33.538" v="117" actId="26606"/>
          <ac:spMkLst>
            <pc:docMk/>
            <pc:sldMk cId="1217660423" sldId="263"/>
            <ac:spMk id="25" creationId="{A3B28FB1-97C9-4A9E-A45B-356508C2C38B}"/>
          </ac:spMkLst>
        </pc:spChg>
        <pc:grpChg chg="add">
          <ac:chgData name="Petra Tholen - Meijer" userId="b6b3af1e-bdf2-4d24-9897-8b5299f619e2" providerId="ADAL" clId="{8FA32445-67F5-4A6A-AE27-FBB6603636F5}" dt="2020-03-06T08:30:33.538" v="117" actId="26606"/>
          <ac:grpSpMkLst>
            <pc:docMk/>
            <pc:sldMk cId="1217660423" sldId="263"/>
            <ac:grpSpMk id="8" creationId="{7084313B-C03D-4981-9786-879159A60395}"/>
          </ac:grpSpMkLst>
        </pc:grpChg>
      </pc:sldChg>
      <pc:sldChg chg="addSp delSp modSp add mod setBg setClrOvrMap">
        <pc:chgData name="Petra Tholen - Meijer" userId="b6b3af1e-bdf2-4d24-9897-8b5299f619e2" providerId="ADAL" clId="{8FA32445-67F5-4A6A-AE27-FBB6603636F5}" dt="2020-03-06T08:30:19.054" v="116" actId="26606"/>
        <pc:sldMkLst>
          <pc:docMk/>
          <pc:sldMk cId="1677379460" sldId="264"/>
        </pc:sldMkLst>
        <pc:spChg chg="mod">
          <ac:chgData name="Petra Tholen - Meijer" userId="b6b3af1e-bdf2-4d24-9897-8b5299f619e2" providerId="ADAL" clId="{8FA32445-67F5-4A6A-AE27-FBB6603636F5}" dt="2020-03-06T08:30:19.054" v="116" actId="26606"/>
          <ac:spMkLst>
            <pc:docMk/>
            <pc:sldMk cId="1677379460" sldId="264"/>
            <ac:spMk id="2" creationId="{46680C51-EC14-440A-9358-CADF96592DE6}"/>
          </ac:spMkLst>
        </pc:spChg>
        <pc:spChg chg="mod">
          <ac:chgData name="Petra Tholen - Meijer" userId="b6b3af1e-bdf2-4d24-9897-8b5299f619e2" providerId="ADAL" clId="{8FA32445-67F5-4A6A-AE27-FBB6603636F5}" dt="2020-03-06T08:30:19.054" v="116" actId="26606"/>
          <ac:spMkLst>
            <pc:docMk/>
            <pc:sldMk cId="1677379460" sldId="264"/>
            <ac:spMk id="3" creationId="{AD1874C8-59DE-4A43-A0DB-1B56781E6092}"/>
          </ac:spMkLst>
        </pc:spChg>
        <pc:spChg chg="add">
          <ac:chgData name="Petra Tholen - Meijer" userId="b6b3af1e-bdf2-4d24-9897-8b5299f619e2" providerId="ADAL" clId="{8FA32445-67F5-4A6A-AE27-FBB6603636F5}" dt="2020-03-06T08:30:19.054" v="116" actId="26606"/>
          <ac:spMkLst>
            <pc:docMk/>
            <pc:sldMk cId="1677379460" sldId="264"/>
            <ac:spMk id="19" creationId="{20E145FF-1D18-4246-A2BA-9F6B4D53364C}"/>
          </ac:spMkLst>
        </pc:spChg>
        <pc:spChg chg="add">
          <ac:chgData name="Petra Tholen - Meijer" userId="b6b3af1e-bdf2-4d24-9897-8b5299f619e2" providerId="ADAL" clId="{8FA32445-67F5-4A6A-AE27-FBB6603636F5}" dt="2020-03-06T08:30:19.054" v="116" actId="26606"/>
          <ac:spMkLst>
            <pc:docMk/>
            <pc:sldMk cId="1677379460" sldId="264"/>
            <ac:spMk id="21" creationId="{C314C310-850D-4491-AA52-C75BEA68B68C}"/>
          </ac:spMkLst>
        </pc:spChg>
        <pc:grpChg chg="add del">
          <ac:chgData name="Petra Tholen - Meijer" userId="b6b3af1e-bdf2-4d24-9897-8b5299f619e2" providerId="ADAL" clId="{8FA32445-67F5-4A6A-AE27-FBB6603636F5}" dt="2020-03-06T08:30:18.983" v="115" actId="26606"/>
          <ac:grpSpMkLst>
            <pc:docMk/>
            <pc:sldMk cId="1677379460" sldId="264"/>
            <ac:grpSpMk id="8" creationId="{D4EC3799-3F52-48CE-85CC-83AED368EB42}"/>
          </ac:grpSpMkLst>
        </pc:grpChg>
        <pc:grpChg chg="add">
          <ac:chgData name="Petra Tholen - Meijer" userId="b6b3af1e-bdf2-4d24-9897-8b5299f619e2" providerId="ADAL" clId="{8FA32445-67F5-4A6A-AE27-FBB6603636F5}" dt="2020-03-06T08:30:19.054" v="116" actId="26606"/>
          <ac:grpSpMkLst>
            <pc:docMk/>
            <pc:sldMk cId="1677379460" sldId="264"/>
            <ac:grpSpMk id="18" creationId="{7084313B-C03D-4981-9786-879159A60395}"/>
          </ac:grpSpMkLst>
        </pc:grpChg>
        <pc:grpChg chg="add">
          <ac:chgData name="Petra Tholen - Meijer" userId="b6b3af1e-bdf2-4d24-9897-8b5299f619e2" providerId="ADAL" clId="{8FA32445-67F5-4A6A-AE27-FBB6603636F5}" dt="2020-03-06T08:30:19.054" v="116" actId="26606"/>
          <ac:grpSpMkLst>
            <pc:docMk/>
            <pc:sldMk cId="1677379460" sldId="264"/>
            <ac:grpSpMk id="23" creationId="{D4EC3799-3F52-48CE-85CC-83AED368EB42}"/>
          </ac:grpSpMkLst>
        </pc:grpChg>
        <pc:cxnChg chg="add del">
          <ac:chgData name="Petra Tholen - Meijer" userId="b6b3af1e-bdf2-4d24-9897-8b5299f619e2" providerId="ADAL" clId="{8FA32445-67F5-4A6A-AE27-FBB6603636F5}" dt="2020-03-06T08:30:18.983" v="115" actId="26606"/>
          <ac:cxnSpMkLst>
            <pc:docMk/>
            <pc:sldMk cId="1677379460" sldId="264"/>
            <ac:cxnSpMk id="12" creationId="{789E20C7-BB50-4317-93C7-90C8ED80B275}"/>
          </ac:cxnSpMkLst>
        </pc:cxnChg>
        <pc:cxnChg chg="add">
          <ac:chgData name="Petra Tholen - Meijer" userId="b6b3af1e-bdf2-4d24-9897-8b5299f619e2" providerId="ADAL" clId="{8FA32445-67F5-4A6A-AE27-FBB6603636F5}" dt="2020-03-06T08:30:19.054" v="116" actId="26606"/>
          <ac:cxnSpMkLst>
            <pc:docMk/>
            <pc:sldMk cId="1677379460" sldId="264"/>
            <ac:cxnSpMk id="27" creationId="{789E20C7-BB50-4317-93C7-90C8ED80B275}"/>
          </ac:cxnSpMkLst>
        </pc:cxnChg>
      </pc:sldChg>
      <pc:sldChg chg="addSp delSp modSp add mod setBg setClrOvrMap">
        <pc:chgData name="Petra Tholen - Meijer" userId="b6b3af1e-bdf2-4d24-9897-8b5299f619e2" providerId="ADAL" clId="{8FA32445-67F5-4A6A-AE27-FBB6603636F5}" dt="2020-03-06T08:52:16.796" v="187" actId="26606"/>
        <pc:sldMkLst>
          <pc:docMk/>
          <pc:sldMk cId="3423667542" sldId="265"/>
        </pc:sldMkLst>
        <pc:spChg chg="mod">
          <ac:chgData name="Petra Tholen - Meijer" userId="b6b3af1e-bdf2-4d24-9897-8b5299f619e2" providerId="ADAL" clId="{8FA32445-67F5-4A6A-AE27-FBB6603636F5}" dt="2020-03-06T08:52:16.796" v="187" actId="26606"/>
          <ac:spMkLst>
            <pc:docMk/>
            <pc:sldMk cId="3423667542" sldId="265"/>
            <ac:spMk id="2" creationId="{E8214C56-7CA0-4F3D-9AB3-F23C400D3795}"/>
          </ac:spMkLst>
        </pc:spChg>
        <pc:spChg chg="mod">
          <ac:chgData name="Petra Tholen - Meijer" userId="b6b3af1e-bdf2-4d24-9897-8b5299f619e2" providerId="ADAL" clId="{8FA32445-67F5-4A6A-AE27-FBB6603636F5}" dt="2020-03-06T08:52:16.796" v="187" actId="26606"/>
          <ac:spMkLst>
            <pc:docMk/>
            <pc:sldMk cId="3423667542" sldId="265"/>
            <ac:spMk id="3" creationId="{059BE57F-096F-4F86-9E27-A6AAA53ADEFE}"/>
          </ac:spMkLst>
        </pc:spChg>
        <pc:spChg chg="add del">
          <ac:chgData name="Petra Tholen - Meijer" userId="b6b3af1e-bdf2-4d24-9897-8b5299f619e2" providerId="ADAL" clId="{8FA32445-67F5-4A6A-AE27-FBB6603636F5}" dt="2020-03-06T08:51:30.505" v="184" actId="26606"/>
          <ac:spMkLst>
            <pc:docMk/>
            <pc:sldMk cId="3423667542" sldId="265"/>
            <ac:spMk id="10" creationId="{94D90C11-98A3-40E3-B04C-A3025D6458A3}"/>
          </ac:spMkLst>
        </pc:spChg>
        <pc:spChg chg="add del">
          <ac:chgData name="Petra Tholen - Meijer" userId="b6b3af1e-bdf2-4d24-9897-8b5299f619e2" providerId="ADAL" clId="{8FA32445-67F5-4A6A-AE27-FBB6603636F5}" dt="2020-03-06T08:51:26.806" v="178" actId="26606"/>
          <ac:spMkLst>
            <pc:docMk/>
            <pc:sldMk cId="3423667542" sldId="265"/>
            <ac:spMk id="12" creationId="{73C0A186-7444-4460-9C37-532E7671E99E}"/>
          </ac:spMkLst>
        </pc:spChg>
        <pc:spChg chg="add del">
          <ac:chgData name="Petra Tholen - Meijer" userId="b6b3af1e-bdf2-4d24-9897-8b5299f619e2" providerId="ADAL" clId="{8FA32445-67F5-4A6A-AE27-FBB6603636F5}" dt="2020-03-06T08:51:27.820" v="180" actId="26606"/>
          <ac:spMkLst>
            <pc:docMk/>
            <pc:sldMk cId="3423667542" sldId="265"/>
            <ac:spMk id="21" creationId="{73C0A186-7444-4460-9C37-532E7671E99E}"/>
          </ac:spMkLst>
        </pc:spChg>
        <pc:spChg chg="add del">
          <ac:chgData name="Petra Tholen - Meijer" userId="b6b3af1e-bdf2-4d24-9897-8b5299f619e2" providerId="ADAL" clId="{8FA32445-67F5-4A6A-AE27-FBB6603636F5}" dt="2020-03-06T08:51:27.820" v="180" actId="26606"/>
          <ac:spMkLst>
            <pc:docMk/>
            <pc:sldMk cId="3423667542" sldId="265"/>
            <ac:spMk id="23" creationId="{029C0D00-401D-42B7-94D8-008C7DAA8E80}"/>
          </ac:spMkLst>
        </pc:spChg>
        <pc:spChg chg="add del">
          <ac:chgData name="Petra Tholen - Meijer" userId="b6b3af1e-bdf2-4d24-9897-8b5299f619e2" providerId="ADAL" clId="{8FA32445-67F5-4A6A-AE27-FBB6603636F5}" dt="2020-03-06T08:51:28.710" v="182" actId="26606"/>
          <ac:spMkLst>
            <pc:docMk/>
            <pc:sldMk cId="3423667542" sldId="265"/>
            <ac:spMk id="26" creationId="{73C0A186-7444-4460-9C37-532E7671E99E}"/>
          </ac:spMkLst>
        </pc:spChg>
        <pc:spChg chg="add del">
          <ac:chgData name="Petra Tholen - Meijer" userId="b6b3af1e-bdf2-4d24-9897-8b5299f619e2" providerId="ADAL" clId="{8FA32445-67F5-4A6A-AE27-FBB6603636F5}" dt="2020-03-06T08:51:30.505" v="184" actId="26606"/>
          <ac:spMkLst>
            <pc:docMk/>
            <pc:sldMk cId="3423667542" sldId="265"/>
            <ac:spMk id="30" creationId="{01109B5D-BC35-4376-98A2-F53B03E4E1B4}"/>
          </ac:spMkLst>
        </pc:spChg>
        <pc:spChg chg="add del">
          <ac:chgData name="Petra Tholen - Meijer" userId="b6b3af1e-bdf2-4d24-9897-8b5299f619e2" providerId="ADAL" clId="{8FA32445-67F5-4A6A-AE27-FBB6603636F5}" dt="2020-03-06T08:51:30.505" v="184" actId="26606"/>
          <ac:spMkLst>
            <pc:docMk/>
            <pc:sldMk cId="3423667542" sldId="265"/>
            <ac:spMk id="31" creationId="{A3B28FB1-97C9-4A9E-A45B-356508C2C38B}"/>
          </ac:spMkLst>
        </pc:spChg>
        <pc:spChg chg="add del">
          <ac:chgData name="Petra Tholen - Meijer" userId="b6b3af1e-bdf2-4d24-9897-8b5299f619e2" providerId="ADAL" clId="{8FA32445-67F5-4A6A-AE27-FBB6603636F5}" dt="2020-03-06T08:51:52.493" v="186" actId="26606"/>
          <ac:spMkLst>
            <pc:docMk/>
            <pc:sldMk cId="3423667542" sldId="265"/>
            <ac:spMk id="35" creationId="{73C0A186-7444-4460-9C37-532E7671E99E}"/>
          </ac:spMkLst>
        </pc:spChg>
        <pc:spChg chg="add del">
          <ac:chgData name="Petra Tholen - Meijer" userId="b6b3af1e-bdf2-4d24-9897-8b5299f619e2" providerId="ADAL" clId="{8FA32445-67F5-4A6A-AE27-FBB6603636F5}" dt="2020-03-06T08:52:16.796" v="187" actId="26606"/>
          <ac:spMkLst>
            <pc:docMk/>
            <pc:sldMk cId="3423667542" sldId="265"/>
            <ac:spMk id="42" creationId="{C314C310-850D-4491-AA52-C75BEA68B68C}"/>
          </ac:spMkLst>
        </pc:spChg>
        <pc:spChg chg="add">
          <ac:chgData name="Petra Tholen - Meijer" userId="b6b3af1e-bdf2-4d24-9897-8b5299f619e2" providerId="ADAL" clId="{8FA32445-67F5-4A6A-AE27-FBB6603636F5}" dt="2020-03-06T08:52:16.796" v="187" actId="26606"/>
          <ac:spMkLst>
            <pc:docMk/>
            <pc:sldMk cId="3423667542" sldId="265"/>
            <ac:spMk id="57" creationId="{73C0A186-7444-4460-9C37-532E7671E99E}"/>
          </ac:spMkLst>
        </pc:spChg>
        <pc:grpChg chg="add del">
          <ac:chgData name="Petra Tholen - Meijer" userId="b6b3af1e-bdf2-4d24-9897-8b5299f619e2" providerId="ADAL" clId="{8FA32445-67F5-4A6A-AE27-FBB6603636F5}" dt="2020-03-06T08:51:26.806" v="178" actId="26606"/>
          <ac:grpSpMkLst>
            <pc:docMk/>
            <pc:sldMk cId="3423667542" sldId="265"/>
            <ac:grpSpMk id="8" creationId="{93E10248-AF0E-477D-B4D2-47C02CE4E353}"/>
          </ac:grpSpMkLst>
        </pc:grpChg>
        <pc:grpChg chg="add del">
          <ac:chgData name="Petra Tholen - Meijer" userId="b6b3af1e-bdf2-4d24-9897-8b5299f619e2" providerId="ADAL" clId="{8FA32445-67F5-4A6A-AE27-FBB6603636F5}" dt="2020-03-06T08:51:26.806" v="178" actId="26606"/>
          <ac:grpSpMkLst>
            <pc:docMk/>
            <pc:sldMk cId="3423667542" sldId="265"/>
            <ac:grpSpMk id="14" creationId="{F1ECA4FE-7D2F-4576-B767-3A5F5ABFE90F}"/>
          </ac:grpSpMkLst>
        </pc:grpChg>
        <pc:grpChg chg="add del">
          <ac:chgData name="Petra Tholen - Meijer" userId="b6b3af1e-bdf2-4d24-9897-8b5299f619e2" providerId="ADAL" clId="{8FA32445-67F5-4A6A-AE27-FBB6603636F5}" dt="2020-03-06T08:51:27.820" v="180" actId="26606"/>
          <ac:grpSpMkLst>
            <pc:docMk/>
            <pc:sldMk cId="3423667542" sldId="265"/>
            <ac:grpSpMk id="20" creationId="{93E10248-AF0E-477D-B4D2-47C02CE4E353}"/>
          </ac:grpSpMkLst>
        </pc:grpChg>
        <pc:grpChg chg="add del">
          <ac:chgData name="Petra Tholen - Meijer" userId="b6b3af1e-bdf2-4d24-9897-8b5299f619e2" providerId="ADAL" clId="{8FA32445-67F5-4A6A-AE27-FBB6603636F5}" dt="2020-03-06T08:51:27.820" v="180" actId="26606"/>
          <ac:grpSpMkLst>
            <pc:docMk/>
            <pc:sldMk cId="3423667542" sldId="265"/>
            <ac:grpSpMk id="22" creationId="{5F72ECA3-2A46-4A5A-8330-12F7E22105BD}"/>
          </ac:grpSpMkLst>
        </pc:grpChg>
        <pc:grpChg chg="add del">
          <ac:chgData name="Petra Tholen - Meijer" userId="b6b3af1e-bdf2-4d24-9897-8b5299f619e2" providerId="ADAL" clId="{8FA32445-67F5-4A6A-AE27-FBB6603636F5}" dt="2020-03-06T08:51:28.710" v="182" actId="26606"/>
          <ac:grpSpMkLst>
            <pc:docMk/>
            <pc:sldMk cId="3423667542" sldId="265"/>
            <ac:grpSpMk id="25" creationId="{93E10248-AF0E-477D-B4D2-47C02CE4E353}"/>
          </ac:grpSpMkLst>
        </pc:grpChg>
        <pc:grpChg chg="add del">
          <ac:chgData name="Petra Tholen - Meijer" userId="b6b3af1e-bdf2-4d24-9897-8b5299f619e2" providerId="ADAL" clId="{8FA32445-67F5-4A6A-AE27-FBB6603636F5}" dt="2020-03-06T08:51:28.710" v="182" actId="26606"/>
          <ac:grpSpMkLst>
            <pc:docMk/>
            <pc:sldMk cId="3423667542" sldId="265"/>
            <ac:grpSpMk id="27" creationId="{F1ECA4FE-7D2F-4576-B767-3A5F5ABFE90F}"/>
          </ac:grpSpMkLst>
        </pc:grpChg>
        <pc:grpChg chg="add del">
          <ac:chgData name="Petra Tholen - Meijer" userId="b6b3af1e-bdf2-4d24-9897-8b5299f619e2" providerId="ADAL" clId="{8FA32445-67F5-4A6A-AE27-FBB6603636F5}" dt="2020-03-06T08:51:52.493" v="186" actId="26606"/>
          <ac:grpSpMkLst>
            <pc:docMk/>
            <pc:sldMk cId="3423667542" sldId="265"/>
            <ac:grpSpMk id="33" creationId="{93E10248-AF0E-477D-B4D2-47C02CE4E353}"/>
          </ac:grpSpMkLst>
        </pc:grpChg>
        <pc:grpChg chg="add del">
          <ac:chgData name="Petra Tholen - Meijer" userId="b6b3af1e-bdf2-4d24-9897-8b5299f619e2" providerId="ADAL" clId="{8FA32445-67F5-4A6A-AE27-FBB6603636F5}" dt="2020-03-06T08:51:52.493" v="186" actId="26606"/>
          <ac:grpSpMkLst>
            <pc:docMk/>
            <pc:sldMk cId="3423667542" sldId="265"/>
            <ac:grpSpMk id="36" creationId="{F1ECA4FE-7D2F-4576-B767-3A5F5ABFE90F}"/>
          </ac:grpSpMkLst>
        </pc:grpChg>
        <pc:grpChg chg="add del">
          <ac:chgData name="Petra Tholen - Meijer" userId="b6b3af1e-bdf2-4d24-9897-8b5299f619e2" providerId="ADAL" clId="{8FA32445-67F5-4A6A-AE27-FBB6603636F5}" dt="2020-03-06T08:52:16.796" v="187" actId="26606"/>
          <ac:grpSpMkLst>
            <pc:docMk/>
            <pc:sldMk cId="3423667542" sldId="265"/>
            <ac:grpSpMk id="44" creationId="{D4EC3799-3F52-48CE-85CC-83AED368EB42}"/>
          </ac:grpSpMkLst>
        </pc:grpChg>
        <pc:grpChg chg="add">
          <ac:chgData name="Petra Tholen - Meijer" userId="b6b3af1e-bdf2-4d24-9897-8b5299f619e2" providerId="ADAL" clId="{8FA32445-67F5-4A6A-AE27-FBB6603636F5}" dt="2020-03-06T08:52:16.796" v="187" actId="26606"/>
          <ac:grpSpMkLst>
            <pc:docMk/>
            <pc:sldMk cId="3423667542" sldId="265"/>
            <ac:grpSpMk id="53" creationId="{93E10248-AF0E-477D-B4D2-47C02CE4E353}"/>
          </ac:grpSpMkLst>
        </pc:grpChg>
        <pc:grpChg chg="add">
          <ac:chgData name="Petra Tholen - Meijer" userId="b6b3af1e-bdf2-4d24-9897-8b5299f619e2" providerId="ADAL" clId="{8FA32445-67F5-4A6A-AE27-FBB6603636F5}" dt="2020-03-06T08:52:16.796" v="187" actId="26606"/>
          <ac:grpSpMkLst>
            <pc:docMk/>
            <pc:sldMk cId="3423667542" sldId="265"/>
            <ac:grpSpMk id="59" creationId="{F1ECA4FE-7D2F-4576-B767-3A5F5ABFE90F}"/>
          </ac:grpSpMkLst>
        </pc:grpChg>
        <pc:cxnChg chg="add del">
          <ac:chgData name="Petra Tholen - Meijer" userId="b6b3af1e-bdf2-4d24-9897-8b5299f619e2" providerId="ADAL" clId="{8FA32445-67F5-4A6A-AE27-FBB6603636F5}" dt="2020-03-06T08:51:26.806" v="178" actId="26606"/>
          <ac:cxnSpMkLst>
            <pc:docMk/>
            <pc:sldMk cId="3423667542" sldId="265"/>
            <ac:cxnSpMk id="18" creationId="{E81F53E2-F556-42FA-8D24-113839EE19F8}"/>
          </ac:cxnSpMkLst>
        </pc:cxnChg>
        <pc:cxnChg chg="add del">
          <ac:chgData name="Petra Tholen - Meijer" userId="b6b3af1e-bdf2-4d24-9897-8b5299f619e2" providerId="ADAL" clId="{8FA32445-67F5-4A6A-AE27-FBB6603636F5}" dt="2020-03-06T08:51:28.710" v="182" actId="26606"/>
          <ac:cxnSpMkLst>
            <pc:docMk/>
            <pc:sldMk cId="3423667542" sldId="265"/>
            <ac:cxnSpMk id="28" creationId="{E81F53E2-F556-42FA-8D24-113839EE19F8}"/>
          </ac:cxnSpMkLst>
        </pc:cxnChg>
        <pc:cxnChg chg="add del">
          <ac:chgData name="Petra Tholen - Meijer" userId="b6b3af1e-bdf2-4d24-9897-8b5299f619e2" providerId="ADAL" clId="{8FA32445-67F5-4A6A-AE27-FBB6603636F5}" dt="2020-03-06T08:51:52.493" v="186" actId="26606"/>
          <ac:cxnSpMkLst>
            <pc:docMk/>
            <pc:sldMk cId="3423667542" sldId="265"/>
            <ac:cxnSpMk id="37" creationId="{E81F53E2-F556-42FA-8D24-113839EE19F8}"/>
          </ac:cxnSpMkLst>
        </pc:cxnChg>
        <pc:cxnChg chg="add del">
          <ac:chgData name="Petra Tholen - Meijer" userId="b6b3af1e-bdf2-4d24-9897-8b5299f619e2" providerId="ADAL" clId="{8FA32445-67F5-4A6A-AE27-FBB6603636F5}" dt="2020-03-06T08:52:16.796" v="187" actId="26606"/>
          <ac:cxnSpMkLst>
            <pc:docMk/>
            <pc:sldMk cId="3423667542" sldId="265"/>
            <ac:cxnSpMk id="48" creationId="{789E20C7-BB50-4317-93C7-90C8ED80B275}"/>
          </ac:cxnSpMkLst>
        </pc:cxnChg>
        <pc:cxnChg chg="add">
          <ac:chgData name="Petra Tholen - Meijer" userId="b6b3af1e-bdf2-4d24-9897-8b5299f619e2" providerId="ADAL" clId="{8FA32445-67F5-4A6A-AE27-FBB6603636F5}" dt="2020-03-06T08:52:16.796" v="187" actId="26606"/>
          <ac:cxnSpMkLst>
            <pc:docMk/>
            <pc:sldMk cId="3423667542" sldId="265"/>
            <ac:cxnSpMk id="63" creationId="{E81F53E2-F556-42FA-8D24-113839EE19F8}"/>
          </ac:cxnSpMkLst>
        </pc:cxnChg>
      </pc:sldChg>
      <pc:sldChg chg="modSp add">
        <pc:chgData name="Petra Tholen - Meijer" userId="b6b3af1e-bdf2-4d24-9897-8b5299f619e2" providerId="ADAL" clId="{8FA32445-67F5-4A6A-AE27-FBB6603636F5}" dt="2020-03-06T09:07:25.900" v="310" actId="255"/>
        <pc:sldMkLst>
          <pc:docMk/>
          <pc:sldMk cId="3832235905" sldId="266"/>
        </pc:sldMkLst>
        <pc:spChg chg="mod">
          <ac:chgData name="Petra Tholen - Meijer" userId="b6b3af1e-bdf2-4d24-9897-8b5299f619e2" providerId="ADAL" clId="{8FA32445-67F5-4A6A-AE27-FBB6603636F5}" dt="2020-03-06T09:05:33.949" v="221" actId="20577"/>
          <ac:spMkLst>
            <pc:docMk/>
            <pc:sldMk cId="3832235905" sldId="266"/>
            <ac:spMk id="2" creationId="{DB1F9EF9-DDD4-4538-BC71-7C436B2B4F87}"/>
          </ac:spMkLst>
        </pc:spChg>
        <pc:spChg chg="mod">
          <ac:chgData name="Petra Tholen - Meijer" userId="b6b3af1e-bdf2-4d24-9897-8b5299f619e2" providerId="ADAL" clId="{8FA32445-67F5-4A6A-AE27-FBB6603636F5}" dt="2020-03-06T09:07:25.900" v="310" actId="255"/>
          <ac:spMkLst>
            <pc:docMk/>
            <pc:sldMk cId="3832235905" sldId="266"/>
            <ac:spMk id="3" creationId="{E57F1AA4-7094-40A7-A15B-FAE43AFAB7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E2595-4E54-406D-BBBA-30E1FE1871E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84470-49AA-4BDC-82C5-9A4849872309}">
      <dgm:prSet/>
      <dgm:spPr/>
      <dgm:t>
        <a:bodyPr/>
        <a:lstStyle/>
        <a:p>
          <a:r>
            <a:rPr lang="nl-NL"/>
            <a:t>Maag-darmkanaal</a:t>
          </a:r>
          <a:endParaRPr lang="en-US"/>
        </a:p>
      </dgm:t>
    </dgm:pt>
    <dgm:pt modelId="{26639D26-D5E6-4AFE-B952-40E024B328BB}" type="parTrans" cxnId="{DD3EB132-CB30-4D16-9ED4-934FEA2E4FFF}">
      <dgm:prSet/>
      <dgm:spPr/>
      <dgm:t>
        <a:bodyPr/>
        <a:lstStyle/>
        <a:p>
          <a:endParaRPr lang="en-US"/>
        </a:p>
      </dgm:t>
    </dgm:pt>
    <dgm:pt modelId="{BC082866-4D01-418B-975A-6F9016598DAD}" type="sibTrans" cxnId="{DD3EB132-CB30-4D16-9ED4-934FEA2E4FFF}">
      <dgm:prSet/>
      <dgm:spPr/>
      <dgm:t>
        <a:bodyPr/>
        <a:lstStyle/>
        <a:p>
          <a:endParaRPr lang="en-US"/>
        </a:p>
      </dgm:t>
    </dgm:pt>
    <dgm:pt modelId="{F96D32D8-AD75-4F22-84D1-7AE51C92C1F8}">
      <dgm:prSet/>
      <dgm:spPr/>
      <dgm:t>
        <a:bodyPr/>
        <a:lstStyle/>
        <a:p>
          <a:r>
            <a:rPr lang="nl-NL" dirty="0"/>
            <a:t>Etsend (beschadigend)/bijtend (brandend gevoel) – niet braken</a:t>
          </a:r>
          <a:endParaRPr lang="en-US" dirty="0"/>
        </a:p>
      </dgm:t>
    </dgm:pt>
    <dgm:pt modelId="{357D035E-9DA9-4D25-AD44-9128104900C0}" type="parTrans" cxnId="{023AD85D-4D7B-4415-AA7D-7E7A3C67FBF2}">
      <dgm:prSet/>
      <dgm:spPr/>
      <dgm:t>
        <a:bodyPr/>
        <a:lstStyle/>
        <a:p>
          <a:endParaRPr lang="en-US"/>
        </a:p>
      </dgm:t>
    </dgm:pt>
    <dgm:pt modelId="{C356C2E5-099B-4D95-B1DF-DFDF5BFA287C}" type="sibTrans" cxnId="{023AD85D-4D7B-4415-AA7D-7E7A3C67FBF2}">
      <dgm:prSet/>
      <dgm:spPr/>
      <dgm:t>
        <a:bodyPr/>
        <a:lstStyle/>
        <a:p>
          <a:endParaRPr lang="en-US"/>
        </a:p>
      </dgm:t>
    </dgm:pt>
    <dgm:pt modelId="{7E309C14-5C4B-4492-9846-A0A9273A9D67}">
      <dgm:prSet/>
      <dgm:spPr/>
      <dgm:t>
        <a:bodyPr/>
        <a:lstStyle/>
        <a:p>
          <a:r>
            <a:rPr lang="nl-NL"/>
            <a:t>Aardoliedestillaten – niet braken</a:t>
          </a:r>
          <a:endParaRPr lang="en-US"/>
        </a:p>
      </dgm:t>
    </dgm:pt>
    <dgm:pt modelId="{59361BFB-3AE4-4514-A372-C2E623B92B73}" type="parTrans" cxnId="{4E35DE44-8426-4520-B035-40A76F3C9B4F}">
      <dgm:prSet/>
      <dgm:spPr/>
      <dgm:t>
        <a:bodyPr/>
        <a:lstStyle/>
        <a:p>
          <a:endParaRPr lang="en-US"/>
        </a:p>
      </dgm:t>
    </dgm:pt>
    <dgm:pt modelId="{1520FB5F-6EBA-48EC-AA76-A19F28181645}" type="sibTrans" cxnId="{4E35DE44-8426-4520-B035-40A76F3C9B4F}">
      <dgm:prSet/>
      <dgm:spPr/>
      <dgm:t>
        <a:bodyPr/>
        <a:lstStyle/>
        <a:p>
          <a:endParaRPr lang="en-US"/>
        </a:p>
      </dgm:t>
    </dgm:pt>
    <dgm:pt modelId="{574999DE-E4AC-47E7-A3F3-373A1427E309}">
      <dgm:prSet/>
      <dgm:spPr/>
      <dgm:t>
        <a:bodyPr/>
        <a:lstStyle/>
        <a:p>
          <a:r>
            <a:rPr lang="nl-NL"/>
            <a:t>Overig – wel braken, tenzij verminderd bewustzijn (risico: verslikken)</a:t>
          </a:r>
          <a:endParaRPr lang="en-US"/>
        </a:p>
      </dgm:t>
    </dgm:pt>
    <dgm:pt modelId="{BA4551E4-E3A2-4F93-81C6-CB783C64FDF0}" type="parTrans" cxnId="{F4792C98-6EF5-4395-AC38-7BFBB6B9D772}">
      <dgm:prSet/>
      <dgm:spPr/>
      <dgm:t>
        <a:bodyPr/>
        <a:lstStyle/>
        <a:p>
          <a:endParaRPr lang="en-US"/>
        </a:p>
      </dgm:t>
    </dgm:pt>
    <dgm:pt modelId="{08BAF900-1C60-44C7-8980-616A4FB6C745}" type="sibTrans" cxnId="{F4792C98-6EF5-4395-AC38-7BFBB6B9D772}">
      <dgm:prSet/>
      <dgm:spPr/>
      <dgm:t>
        <a:bodyPr/>
        <a:lstStyle/>
        <a:p>
          <a:endParaRPr lang="en-US"/>
        </a:p>
      </dgm:t>
    </dgm:pt>
    <dgm:pt modelId="{E3C5048B-496F-407A-ABAB-3B23AB4EC033}">
      <dgm:prSet/>
      <dgm:spPr/>
      <dgm:t>
        <a:bodyPr/>
        <a:lstStyle/>
        <a:p>
          <a:r>
            <a:rPr lang="nl-NL"/>
            <a:t>Verdere adviezen: Gifwijzer – te koop bij de apotheek</a:t>
          </a:r>
          <a:endParaRPr lang="en-US"/>
        </a:p>
      </dgm:t>
    </dgm:pt>
    <dgm:pt modelId="{3ABE2AFD-4ABE-4450-A486-FACDC054F744}" type="parTrans" cxnId="{88C2E8E2-4AB2-482F-AB60-23395AFDF62C}">
      <dgm:prSet/>
      <dgm:spPr/>
      <dgm:t>
        <a:bodyPr/>
        <a:lstStyle/>
        <a:p>
          <a:endParaRPr lang="en-US"/>
        </a:p>
      </dgm:t>
    </dgm:pt>
    <dgm:pt modelId="{B0940B83-F0AA-4B10-9EB4-4691256375B1}" type="sibTrans" cxnId="{88C2E8E2-4AB2-482F-AB60-23395AFDF62C}">
      <dgm:prSet/>
      <dgm:spPr/>
      <dgm:t>
        <a:bodyPr/>
        <a:lstStyle/>
        <a:p>
          <a:endParaRPr lang="en-US"/>
        </a:p>
      </dgm:t>
    </dgm:pt>
    <dgm:pt modelId="{9CFE8E5A-CB6C-497F-9C02-EE5A97922D7C}">
      <dgm:prSet/>
      <dgm:spPr/>
      <dgm:t>
        <a:bodyPr/>
        <a:lstStyle/>
        <a:p>
          <a:r>
            <a:rPr lang="nl-NL"/>
            <a:t>Longen</a:t>
          </a:r>
          <a:endParaRPr lang="en-US"/>
        </a:p>
      </dgm:t>
    </dgm:pt>
    <dgm:pt modelId="{564CB924-3D56-4E37-BCC3-D5AA52E595ED}" type="parTrans" cxnId="{612A4DE6-A6D2-4D07-9E0F-E745935479EC}">
      <dgm:prSet/>
      <dgm:spPr/>
      <dgm:t>
        <a:bodyPr/>
        <a:lstStyle/>
        <a:p>
          <a:endParaRPr lang="en-US"/>
        </a:p>
      </dgm:t>
    </dgm:pt>
    <dgm:pt modelId="{7532E23F-1B86-407D-95F1-D7D0E0DF39B4}" type="sibTrans" cxnId="{612A4DE6-A6D2-4D07-9E0F-E745935479EC}">
      <dgm:prSet/>
      <dgm:spPr/>
      <dgm:t>
        <a:bodyPr/>
        <a:lstStyle/>
        <a:p>
          <a:endParaRPr lang="en-US"/>
        </a:p>
      </dgm:t>
    </dgm:pt>
    <dgm:pt modelId="{2AEDC3D8-463F-48EB-A501-79754AB794AB}">
      <dgm:prSet/>
      <dgm:spPr/>
      <dgm:t>
        <a:bodyPr/>
        <a:lstStyle/>
        <a:p>
          <a:r>
            <a:rPr lang="nl-NL"/>
            <a:t>Ramen/deuren opzetten (veiligheid beller)</a:t>
          </a:r>
          <a:endParaRPr lang="en-US"/>
        </a:p>
      </dgm:t>
    </dgm:pt>
    <dgm:pt modelId="{128A1EC8-CF19-43D5-98D8-181E98CE26A9}" type="parTrans" cxnId="{517019C7-2178-49BB-A6C8-BBF963429D4D}">
      <dgm:prSet/>
      <dgm:spPr/>
      <dgm:t>
        <a:bodyPr/>
        <a:lstStyle/>
        <a:p>
          <a:endParaRPr lang="en-US"/>
        </a:p>
      </dgm:t>
    </dgm:pt>
    <dgm:pt modelId="{B5C92F0B-2EF4-4919-9849-A3D6F4F8F0D7}" type="sibTrans" cxnId="{517019C7-2178-49BB-A6C8-BBF963429D4D}">
      <dgm:prSet/>
      <dgm:spPr/>
      <dgm:t>
        <a:bodyPr/>
        <a:lstStyle/>
        <a:p>
          <a:endParaRPr lang="en-US"/>
        </a:p>
      </dgm:t>
    </dgm:pt>
    <dgm:pt modelId="{E373DBDE-9574-459A-A0EE-D20A3F6E0DEC}">
      <dgm:prSet/>
      <dgm:spPr/>
      <dgm:t>
        <a:bodyPr/>
        <a:lstStyle/>
        <a:p>
          <a:r>
            <a:rPr lang="nl-NL"/>
            <a:t>Slachtoffer uit de ruimte halen waar zich de stoffen bevinden</a:t>
          </a:r>
          <a:endParaRPr lang="en-US"/>
        </a:p>
      </dgm:t>
    </dgm:pt>
    <dgm:pt modelId="{7DB555AE-B56C-49C9-B6CF-645683561395}" type="parTrans" cxnId="{C14EAB82-2ED4-4553-8195-62577860C6B3}">
      <dgm:prSet/>
      <dgm:spPr/>
      <dgm:t>
        <a:bodyPr/>
        <a:lstStyle/>
        <a:p>
          <a:endParaRPr lang="en-US"/>
        </a:p>
      </dgm:t>
    </dgm:pt>
    <dgm:pt modelId="{E47BCC9A-22C8-4978-81E3-57F166B34541}" type="sibTrans" cxnId="{C14EAB82-2ED4-4553-8195-62577860C6B3}">
      <dgm:prSet/>
      <dgm:spPr/>
      <dgm:t>
        <a:bodyPr/>
        <a:lstStyle/>
        <a:p>
          <a:endParaRPr lang="en-US"/>
        </a:p>
      </dgm:t>
    </dgm:pt>
    <dgm:pt modelId="{37B0712C-C034-42CB-A0D8-1BB63A899E88}" type="pres">
      <dgm:prSet presAssocID="{3B1E2595-4E54-406D-BBBA-30E1FE1871E1}" presName="diagram" presStyleCnt="0">
        <dgm:presLayoutVars>
          <dgm:dir/>
          <dgm:resizeHandles val="exact"/>
        </dgm:presLayoutVars>
      </dgm:prSet>
      <dgm:spPr/>
    </dgm:pt>
    <dgm:pt modelId="{7ADBFD6F-622B-421E-9174-DF98CEA83B4A}" type="pres">
      <dgm:prSet presAssocID="{F7D84470-49AA-4BDC-82C5-9A4849872309}" presName="node" presStyleLbl="node1" presStyleIdx="0" presStyleCnt="2">
        <dgm:presLayoutVars>
          <dgm:bulletEnabled val="1"/>
        </dgm:presLayoutVars>
      </dgm:prSet>
      <dgm:spPr/>
    </dgm:pt>
    <dgm:pt modelId="{F5E029BB-A4CD-46E5-857B-FA0951879016}" type="pres">
      <dgm:prSet presAssocID="{BC082866-4D01-418B-975A-6F9016598DAD}" presName="sibTrans" presStyleCnt="0"/>
      <dgm:spPr/>
    </dgm:pt>
    <dgm:pt modelId="{5FEAE0B3-D1BB-4E70-930C-DF2D43895B12}" type="pres">
      <dgm:prSet presAssocID="{9CFE8E5A-CB6C-497F-9C02-EE5A97922D7C}" presName="node" presStyleLbl="node1" presStyleIdx="1" presStyleCnt="2">
        <dgm:presLayoutVars>
          <dgm:bulletEnabled val="1"/>
        </dgm:presLayoutVars>
      </dgm:prSet>
      <dgm:spPr/>
    </dgm:pt>
  </dgm:ptLst>
  <dgm:cxnLst>
    <dgm:cxn modelId="{42A5E602-D135-46D0-BB79-A6E75CC07B27}" type="presOf" srcId="{9CFE8E5A-CB6C-497F-9C02-EE5A97922D7C}" destId="{5FEAE0B3-D1BB-4E70-930C-DF2D43895B12}" srcOrd="0" destOrd="0" presId="urn:microsoft.com/office/officeart/2005/8/layout/default"/>
    <dgm:cxn modelId="{2BA3080B-5DAF-484D-B294-575FBBF9B02C}" type="presOf" srcId="{2AEDC3D8-463F-48EB-A501-79754AB794AB}" destId="{5FEAE0B3-D1BB-4E70-930C-DF2D43895B12}" srcOrd="0" destOrd="1" presId="urn:microsoft.com/office/officeart/2005/8/layout/default"/>
    <dgm:cxn modelId="{E579001E-85CE-43C7-A240-66884230B3AB}" type="presOf" srcId="{7E309C14-5C4B-4492-9846-A0A9273A9D67}" destId="{7ADBFD6F-622B-421E-9174-DF98CEA83B4A}" srcOrd="0" destOrd="2" presId="urn:microsoft.com/office/officeart/2005/8/layout/default"/>
    <dgm:cxn modelId="{DD3EB132-CB30-4D16-9ED4-934FEA2E4FFF}" srcId="{3B1E2595-4E54-406D-BBBA-30E1FE1871E1}" destId="{F7D84470-49AA-4BDC-82C5-9A4849872309}" srcOrd="0" destOrd="0" parTransId="{26639D26-D5E6-4AFE-B952-40E024B328BB}" sibTransId="{BC082866-4D01-418B-975A-6F9016598DAD}"/>
    <dgm:cxn modelId="{D63A023A-7F71-4E53-A598-D95550E70510}" type="presOf" srcId="{574999DE-E4AC-47E7-A3F3-373A1427E309}" destId="{7ADBFD6F-622B-421E-9174-DF98CEA83B4A}" srcOrd="0" destOrd="3" presId="urn:microsoft.com/office/officeart/2005/8/layout/default"/>
    <dgm:cxn modelId="{023AD85D-4D7B-4415-AA7D-7E7A3C67FBF2}" srcId="{F7D84470-49AA-4BDC-82C5-9A4849872309}" destId="{F96D32D8-AD75-4F22-84D1-7AE51C92C1F8}" srcOrd="0" destOrd="0" parTransId="{357D035E-9DA9-4D25-AD44-9128104900C0}" sibTransId="{C356C2E5-099B-4D95-B1DF-DFDF5BFA287C}"/>
    <dgm:cxn modelId="{9AA0235F-EE70-43E9-942B-BE0223C56E0B}" type="presOf" srcId="{F7D84470-49AA-4BDC-82C5-9A4849872309}" destId="{7ADBFD6F-622B-421E-9174-DF98CEA83B4A}" srcOrd="0" destOrd="0" presId="urn:microsoft.com/office/officeart/2005/8/layout/default"/>
    <dgm:cxn modelId="{4E35DE44-8426-4520-B035-40A76F3C9B4F}" srcId="{F7D84470-49AA-4BDC-82C5-9A4849872309}" destId="{7E309C14-5C4B-4492-9846-A0A9273A9D67}" srcOrd="1" destOrd="0" parTransId="{59361BFB-3AE4-4514-A372-C2E623B92B73}" sibTransId="{1520FB5F-6EBA-48EC-AA76-A19F28181645}"/>
    <dgm:cxn modelId="{F309E070-686F-4741-BBED-E22F679BD213}" type="presOf" srcId="{E373DBDE-9574-459A-A0EE-D20A3F6E0DEC}" destId="{5FEAE0B3-D1BB-4E70-930C-DF2D43895B12}" srcOrd="0" destOrd="2" presId="urn:microsoft.com/office/officeart/2005/8/layout/default"/>
    <dgm:cxn modelId="{C14EAB82-2ED4-4553-8195-62577860C6B3}" srcId="{9CFE8E5A-CB6C-497F-9C02-EE5A97922D7C}" destId="{E373DBDE-9574-459A-A0EE-D20A3F6E0DEC}" srcOrd="1" destOrd="0" parTransId="{7DB555AE-B56C-49C9-B6CF-645683561395}" sibTransId="{E47BCC9A-22C8-4978-81E3-57F166B34541}"/>
    <dgm:cxn modelId="{4A65D395-0312-448E-B026-AC68CC251E84}" type="presOf" srcId="{3B1E2595-4E54-406D-BBBA-30E1FE1871E1}" destId="{37B0712C-C034-42CB-A0D8-1BB63A899E88}" srcOrd="0" destOrd="0" presId="urn:microsoft.com/office/officeart/2005/8/layout/default"/>
    <dgm:cxn modelId="{F4792C98-6EF5-4395-AC38-7BFBB6B9D772}" srcId="{F7D84470-49AA-4BDC-82C5-9A4849872309}" destId="{574999DE-E4AC-47E7-A3F3-373A1427E309}" srcOrd="2" destOrd="0" parTransId="{BA4551E4-E3A2-4F93-81C6-CB783C64FDF0}" sibTransId="{08BAF900-1C60-44C7-8980-616A4FB6C745}"/>
    <dgm:cxn modelId="{CB42F5BC-61EC-44EC-B120-F87094007B18}" type="presOf" srcId="{F96D32D8-AD75-4F22-84D1-7AE51C92C1F8}" destId="{7ADBFD6F-622B-421E-9174-DF98CEA83B4A}" srcOrd="0" destOrd="1" presId="urn:microsoft.com/office/officeart/2005/8/layout/default"/>
    <dgm:cxn modelId="{517019C7-2178-49BB-A6C8-BBF963429D4D}" srcId="{9CFE8E5A-CB6C-497F-9C02-EE5A97922D7C}" destId="{2AEDC3D8-463F-48EB-A501-79754AB794AB}" srcOrd="0" destOrd="0" parTransId="{128A1EC8-CF19-43D5-98D8-181E98CE26A9}" sibTransId="{B5C92F0B-2EF4-4919-9849-A3D6F4F8F0D7}"/>
    <dgm:cxn modelId="{88C2E8E2-4AB2-482F-AB60-23395AFDF62C}" srcId="{F7D84470-49AA-4BDC-82C5-9A4849872309}" destId="{E3C5048B-496F-407A-ABAB-3B23AB4EC033}" srcOrd="3" destOrd="0" parTransId="{3ABE2AFD-4ABE-4450-A486-FACDC054F744}" sibTransId="{B0940B83-F0AA-4B10-9EB4-4691256375B1}"/>
    <dgm:cxn modelId="{EAA2F7E2-AD42-4739-8C91-489C26B27415}" type="presOf" srcId="{E3C5048B-496F-407A-ABAB-3B23AB4EC033}" destId="{7ADBFD6F-622B-421E-9174-DF98CEA83B4A}" srcOrd="0" destOrd="4" presId="urn:microsoft.com/office/officeart/2005/8/layout/default"/>
    <dgm:cxn modelId="{612A4DE6-A6D2-4D07-9E0F-E745935479EC}" srcId="{3B1E2595-4E54-406D-BBBA-30E1FE1871E1}" destId="{9CFE8E5A-CB6C-497F-9C02-EE5A97922D7C}" srcOrd="1" destOrd="0" parTransId="{564CB924-3D56-4E37-BCC3-D5AA52E595ED}" sibTransId="{7532E23F-1B86-407D-95F1-D7D0E0DF39B4}"/>
    <dgm:cxn modelId="{E9CB71C4-21F7-4B51-A9CB-16E85E4355D6}" type="presParOf" srcId="{37B0712C-C034-42CB-A0D8-1BB63A899E88}" destId="{7ADBFD6F-622B-421E-9174-DF98CEA83B4A}" srcOrd="0" destOrd="0" presId="urn:microsoft.com/office/officeart/2005/8/layout/default"/>
    <dgm:cxn modelId="{656C4012-0154-439B-ABD9-7253F649A5CC}" type="presParOf" srcId="{37B0712C-C034-42CB-A0D8-1BB63A899E88}" destId="{F5E029BB-A4CD-46E5-857B-FA0951879016}" srcOrd="1" destOrd="0" presId="urn:microsoft.com/office/officeart/2005/8/layout/default"/>
    <dgm:cxn modelId="{F373C12F-E827-4656-9E68-A19AB702A1AA}" type="presParOf" srcId="{37B0712C-C034-42CB-A0D8-1BB63A899E88}" destId="{5FEAE0B3-D1BB-4E70-930C-DF2D43895B1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FD6F-622B-421E-9174-DF98CEA83B4A}">
      <dsp:nvSpPr>
        <dsp:cNvPr id="0" name=""/>
        <dsp:cNvSpPr/>
      </dsp:nvSpPr>
      <dsp:spPr>
        <a:xfrm>
          <a:off x="1174" y="336622"/>
          <a:ext cx="4582396" cy="27494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Maag-darmkanaal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Etsend (beschadigend)/bijtend (brandend gevoel) – niet braken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Aardoliedestillaten – niet braken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Overig – wel braken, tenzij verminderd bewustzijn (risico: verslikken)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Verdere adviezen: Gifwijzer – te koop bij de apotheek</a:t>
          </a:r>
          <a:endParaRPr lang="en-US" sz="1800" kern="1200"/>
        </a:p>
      </dsp:txBody>
      <dsp:txXfrm>
        <a:off x="1174" y="336622"/>
        <a:ext cx="4582396" cy="2749438"/>
      </dsp:txXfrm>
    </dsp:sp>
    <dsp:sp modelId="{5FEAE0B3-D1BB-4E70-930C-DF2D43895B12}">
      <dsp:nvSpPr>
        <dsp:cNvPr id="0" name=""/>
        <dsp:cNvSpPr/>
      </dsp:nvSpPr>
      <dsp:spPr>
        <a:xfrm>
          <a:off x="5041811" y="336622"/>
          <a:ext cx="4582396" cy="27494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Longen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Ramen/deuren opzetten (veiligheid beller)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Slachtoffer uit de ruimte halen waar zich de stoffen bevinden</a:t>
          </a:r>
          <a:endParaRPr lang="en-US" sz="1800" kern="1200"/>
        </a:p>
      </dsp:txBody>
      <dsp:txXfrm>
        <a:off x="5041811" y="336622"/>
        <a:ext cx="4582396" cy="274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0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2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4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8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8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6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2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5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6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MM6LTf2H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8420" y="1370143"/>
            <a:ext cx="6391270" cy="4157446"/>
          </a:xfrm>
        </p:spPr>
        <p:txBody>
          <a:bodyPr anchor="ctr">
            <a:normAutofit/>
          </a:bodyPr>
          <a:lstStyle/>
          <a:p>
            <a:r>
              <a:rPr lang="nl-NL" sz="6600">
                <a:solidFill>
                  <a:schemeClr val="tx1"/>
                </a:solidFill>
              </a:rPr>
              <a:t>Vergiftigingen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1861" y="1370143"/>
            <a:ext cx="2913091" cy="4157446"/>
          </a:xfrm>
        </p:spPr>
        <p:txBody>
          <a:bodyPr anchor="ctr">
            <a:normAutofit/>
          </a:bodyPr>
          <a:lstStyle/>
          <a:p>
            <a:pPr algn="r"/>
            <a:r>
              <a:rPr lang="nl-NL" sz="2000"/>
              <a:t>Intoxicatie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96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1005841"/>
            <a:ext cx="7766936" cy="1005840"/>
          </a:xfrm>
        </p:spPr>
        <p:txBody>
          <a:bodyPr/>
          <a:lstStyle/>
          <a:p>
            <a:pPr algn="l"/>
            <a:r>
              <a:rPr lang="nl-NL" dirty="0"/>
              <a:t>Opdracht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2116183"/>
            <a:ext cx="7766936" cy="3187337"/>
          </a:xfrm>
        </p:spPr>
        <p:txBody>
          <a:bodyPr/>
          <a:lstStyle/>
          <a:p>
            <a:pPr algn="l"/>
            <a:r>
              <a:rPr lang="nl-NL" sz="2800" dirty="0"/>
              <a:t>Schrijf per 2-tal een casus over een vergiftiging, gebruik hierbij je triagewijzer. 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89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4767" y="182880"/>
            <a:ext cx="84777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Namen studenten:                                                  </a:t>
            </a:r>
          </a:p>
          <a:p>
            <a:endParaRPr lang="nl-NL" sz="2000" dirty="0"/>
          </a:p>
          <a:p>
            <a:r>
              <a:rPr lang="nl-NL" sz="2000" dirty="0"/>
              <a:t>Onderwerp:</a:t>
            </a:r>
          </a:p>
          <a:p>
            <a:r>
              <a:rPr lang="nl-NL" sz="2000" dirty="0"/>
              <a:t>Balie of telefoon:</a:t>
            </a:r>
          </a:p>
          <a:p>
            <a:endParaRPr lang="nl-NL" sz="2000" dirty="0"/>
          </a:p>
          <a:p>
            <a:r>
              <a:rPr lang="nl-NL" sz="2000" dirty="0"/>
              <a:t>Naam patiënt:</a:t>
            </a:r>
          </a:p>
          <a:p>
            <a:r>
              <a:rPr lang="nl-NL" sz="2000" dirty="0"/>
              <a:t>Adres:</a:t>
            </a:r>
          </a:p>
          <a:p>
            <a:r>
              <a:rPr lang="nl-NL" sz="2000" dirty="0" err="1"/>
              <a:t>Geb</a:t>
            </a:r>
            <a:r>
              <a:rPr lang="nl-NL" sz="2000" dirty="0"/>
              <a:t> datum:</a:t>
            </a:r>
          </a:p>
          <a:p>
            <a:endParaRPr lang="nl-NL" sz="2000" dirty="0"/>
          </a:p>
          <a:p>
            <a:r>
              <a:rPr lang="nl-NL" sz="2000" dirty="0"/>
              <a:t>Wie belt er of komt er aan de balie?</a:t>
            </a:r>
          </a:p>
          <a:p>
            <a:endParaRPr lang="nl-NL" sz="2000" dirty="0"/>
          </a:p>
          <a:p>
            <a:r>
              <a:rPr lang="nl-NL" sz="2000" dirty="0"/>
              <a:t>Waarom belt of komt de patiënt?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Wat is de hulpvraag van de patiënt?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Beleid? Consult, visite of advies en waarom?</a:t>
            </a:r>
          </a:p>
        </p:txBody>
      </p:sp>
    </p:spTree>
    <p:extLst>
      <p:ext uri="{BB962C8B-B14F-4D97-AF65-F5344CB8AC3E}">
        <p14:creationId xmlns:p14="http://schemas.microsoft.com/office/powerpoint/2010/main" val="196701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EHBO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5AF4443-07AB-40DA-BFA4-12A04F1E9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7693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99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Gifwijzer</a:t>
            </a:r>
            <a:endParaRPr lang="nl-NL" dirty="0"/>
          </a:p>
        </p:txBody>
      </p:sp>
      <p:pic>
        <p:nvPicPr>
          <p:cNvPr id="4" name="Tijdelijke aanduiding voor inhoud 3" descr="Gifwijzer pag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602" y="692332"/>
            <a:ext cx="4193177" cy="547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59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139" y="581025"/>
            <a:ext cx="5342709" cy="5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nl-NL" sz="3800">
                <a:solidFill>
                  <a:schemeClr val="tx1"/>
                </a:solidFill>
              </a:rPr>
            </a:br>
            <a:br>
              <a:rPr lang="nl-NL" sz="3800">
                <a:solidFill>
                  <a:schemeClr val="tx1"/>
                </a:solidFill>
              </a:rPr>
            </a:br>
            <a:r>
              <a:rPr lang="nl-NL" sz="3800">
                <a:solidFill>
                  <a:schemeClr val="tx1"/>
                </a:solidFill>
              </a:rPr>
              <a:t>nvic (rivm) nationaal vergiftigingen informatie centrum</a:t>
            </a:r>
            <a:br>
              <a:rPr lang="nl-NL" sz="3800">
                <a:solidFill>
                  <a:schemeClr val="tx1"/>
                </a:solidFill>
              </a:rPr>
            </a:br>
            <a:endParaRPr lang="nl-NL" sz="380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nl-NL" sz="2000"/>
              <a:t>Welke informatie moet je weten van de patiënt voordat je als assistente hierheen gaat bellen?</a:t>
            </a:r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2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6680C51-EC14-440A-9358-CADF96592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>
                <a:solidFill>
                  <a:schemeClr val="tx1"/>
                </a:solidFill>
              </a:rPr>
              <a:t>Informatie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ndertitel 2">
            <a:extLst>
              <a:ext uri="{FF2B5EF4-FFF2-40B4-BE49-F238E27FC236}">
                <a16:creationId xmlns:a16="http://schemas.microsoft.com/office/drawing/2014/main" id="{AD1874C8-59DE-4A43-A0DB-1B56781E6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1399" y="1085549"/>
            <a:ext cx="557970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Leeftijd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Gewicht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Wat is </a:t>
            </a:r>
            <a:r>
              <a:rPr lang="en-US" dirty="0" err="1">
                <a:solidFill>
                  <a:schemeClr val="tx1"/>
                </a:solidFill>
              </a:rPr>
              <a:t>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ingenomen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ingeslikt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Sterkte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hoeveelheid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7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7791" y="1449324"/>
            <a:ext cx="2621734" cy="43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Zoek op…..wat te doen?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50393" y="1449324"/>
            <a:ext cx="6230220" cy="43916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Een kind eet een sigarettenpeuk op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Een kind eet 5 sigaretten op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Een kind van 10 kilo eet 10 paracetamol tabletten van 500 mg op?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Een kind van 2 eet de lippenstift van moeder op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Een kind heeft een hap van een schoobordkrijtje gehad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Een patiënt heeft een slok lampenolie gedronken</a:t>
            </a:r>
          </a:p>
          <a:p>
            <a:pPr marL="285750" indent="-285750"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6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F9EF9-DDD4-4538-BC71-7C436B2B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Alcohol en drugs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7F1AA4-7094-40A7-A15B-FAE43AFAB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Opdracht: Lees de achtergrondinformatie van alcohol en drugs van het tabblad intoxicatie</a:t>
            </a:r>
          </a:p>
        </p:txBody>
      </p:sp>
    </p:spTree>
    <p:extLst>
      <p:ext uri="{BB962C8B-B14F-4D97-AF65-F5344CB8AC3E}">
        <p14:creationId xmlns:p14="http://schemas.microsoft.com/office/powerpoint/2010/main" val="383223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60" name="Rectangle 59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8214C56-7CA0-4F3D-9AB3-F23C400D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Overdosis alcohol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BE57F-096F-4F86-9E27-A6AAA53A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https://youtu.be/0JMM6LTf2Ho</a:t>
            </a:r>
            <a:endParaRPr lang="en-US" sz="2000" cap="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6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241</Words>
  <Application>Microsoft Office PowerPoint</Application>
  <PresentationFormat>Breedbeeld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Ion-directiekamer</vt:lpstr>
      <vt:lpstr>Vergiftigingen</vt:lpstr>
      <vt:lpstr>EHBO</vt:lpstr>
      <vt:lpstr>Gifwijzer</vt:lpstr>
      <vt:lpstr>PowerPoint-presentatie</vt:lpstr>
      <vt:lpstr>  nvic (rivm) nationaal vergiftigingen informatie centrum </vt:lpstr>
      <vt:lpstr>Informatie</vt:lpstr>
      <vt:lpstr>Zoek op…..wat te doen?</vt:lpstr>
      <vt:lpstr>Alcohol en drugs</vt:lpstr>
      <vt:lpstr>Overdosis alcohol</vt:lpstr>
      <vt:lpstr>Opdracht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Vergiftigingen</dc:title>
  <dc:creator>Petra Tholen - Meijer</dc:creator>
  <cp:lastModifiedBy>Petra Tholen - Meijer</cp:lastModifiedBy>
  <cp:revision>1</cp:revision>
  <dcterms:created xsi:type="dcterms:W3CDTF">2020-03-06T08:52:16Z</dcterms:created>
  <dcterms:modified xsi:type="dcterms:W3CDTF">2020-03-06T09:07:36Z</dcterms:modified>
</cp:coreProperties>
</file>